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69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1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7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2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9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85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F443-4AA6-D248-B787-CB73676D20B4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D56A-0587-344D-AD04-CE8F5A245C7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TEMPLATE SNV3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13990"/>
          </a:xfrm>
          <a:prstGeom prst="rect">
            <a:avLst/>
          </a:prstGeom>
        </p:spPr>
      </p:pic>
      <p:pic>
        <p:nvPicPr>
          <p:cNvPr id="8" name="Image 7" descr="TEMPLATE SNV3.jp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8"/>
          <a:stretch/>
        </p:blipFill>
        <p:spPr>
          <a:xfrm>
            <a:off x="6194412" y="6305182"/>
            <a:ext cx="2971870" cy="5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 txBox="1">
            <a:spLocks noChangeArrowheads="1"/>
          </p:cNvSpPr>
          <p:nvPr/>
        </p:nvSpPr>
        <p:spPr>
          <a:xfrm>
            <a:off x="685800" y="1363663"/>
            <a:ext cx="7772400" cy="10128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6600" b="1" dirty="0" smtClean="0"/>
              <a:t>Sécurité des SI</a:t>
            </a:r>
            <a:endParaRPr lang="fr-FR" sz="6600" b="1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52525" y="2297113"/>
            <a:ext cx="6881813" cy="108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dirty="0"/>
              <a:t>N</a:t>
            </a:r>
            <a:r>
              <a:rPr lang="fr-FR" dirty="0" smtClean="0"/>
              <a:t>ouvelles menaces</a:t>
            </a:r>
            <a:endParaRPr lang="fr-FR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52550" y="3779838"/>
            <a:ext cx="64944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Intervenants :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Calibri" charset="0"/>
              </a:rPr>
              <a:t>Denis JACOPINI     </a:t>
            </a:r>
            <a:r>
              <a:rPr lang="fr-FR" sz="2000" b="1" dirty="0" smtClean="0">
                <a:solidFill>
                  <a:srgbClr val="000000"/>
                </a:solidFill>
                <a:latin typeface="Calibri" charset="0"/>
              </a:rPr>
              <a:t>et    </a:t>
            </a:r>
            <a:r>
              <a:rPr lang="fr-FR" sz="2000" b="1" dirty="0" smtClean="0">
                <a:solidFill>
                  <a:srgbClr val="000000"/>
                </a:solidFill>
                <a:latin typeface="Calibri" charset="0"/>
              </a:rPr>
              <a:t>Hervé JUHEL</a:t>
            </a:r>
            <a:endParaRPr lang="fr-FR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84325" y="5622925"/>
            <a:ext cx="1471855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Animateur : </a:t>
            </a:r>
            <a:endParaRPr lang="fr-FR" sz="2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55" y="4435965"/>
            <a:ext cx="3162017" cy="82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Pourquoi la </a:t>
            </a:r>
            <a:r>
              <a:rPr lang="fr-FR" dirty="0" smtClean="0"/>
              <a:t>sécurité ?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98241"/>
            <a:ext cx="861377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8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8338"/>
            <a:ext cx="8229600" cy="812331"/>
          </a:xfrm>
        </p:spPr>
        <p:txBody>
          <a:bodyPr/>
          <a:lstStyle/>
          <a:p>
            <a:pPr algn="r"/>
            <a:r>
              <a:rPr lang="fr-FR" dirty="0"/>
              <a:t>Modélisation du risque </a:t>
            </a:r>
            <a:r>
              <a:rPr lang="fr-FR" sz="1800" dirty="0"/>
              <a:t>(ISO27005)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773224" y="3766773"/>
            <a:ext cx="18002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rPr>
              <a:t>Actif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604872" y="2998701"/>
            <a:ext cx="201622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rPr>
              <a:t>Menace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04872" y="4774885"/>
            <a:ext cx="201622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rPr>
              <a:t>Vulnérabilité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2544" y="1841637"/>
            <a:ext cx="2448272" cy="9025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rPr>
              <a:t>Vraisemblance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1"/>
                </a:solidFill>
                <a:latin typeface="Arial" charset="0"/>
                <a:ea typeface="ＭＳ Ｐゴシック" pitchFamily="-80" charset="-128"/>
              </a:rPr>
              <a:t>Probabilité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2544" y="5999021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rPr>
              <a:t>Conséquences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518064" y="3190709"/>
            <a:ext cx="1152128" cy="1129861"/>
            <a:chOff x="5621096" y="2636912"/>
            <a:chExt cx="1152128" cy="1129861"/>
          </a:xfrm>
        </p:grpSpPr>
        <p:cxnSp>
          <p:nvCxnSpPr>
            <p:cNvPr id="10" name="Connecteur droit avec flèche 9"/>
            <p:cNvCxnSpPr>
              <a:stCxn id="5" idx="3"/>
            </p:cNvCxnSpPr>
            <p:nvPr/>
          </p:nvCxnSpPr>
          <p:spPr bwMode="auto">
            <a:xfrm>
              <a:off x="5621096" y="3286733"/>
              <a:ext cx="1152128" cy="48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>
              <a:off x="6084168" y="263691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cible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621096" y="4342837"/>
            <a:ext cx="1217967" cy="631562"/>
            <a:chOff x="5724128" y="3789040"/>
            <a:chExt cx="1217967" cy="631562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 flipH="1">
              <a:off x="5724128" y="3789040"/>
              <a:ext cx="1152128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5885395" y="405127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possède</a:t>
              </a:r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108928" y="3587644"/>
            <a:ext cx="979755" cy="1200120"/>
            <a:chOff x="4211960" y="3033847"/>
            <a:chExt cx="979755" cy="1200120"/>
          </a:xfrm>
        </p:grpSpPr>
        <p:cxnSp>
          <p:nvCxnSpPr>
            <p:cNvPr id="16" name="Connecteur droit avec flèche 15"/>
            <p:cNvCxnSpPr>
              <a:stCxn id="5" idx="2"/>
              <a:endCxn id="6" idx="0"/>
            </p:cNvCxnSpPr>
            <p:nvPr/>
          </p:nvCxnSpPr>
          <p:spPr bwMode="auto">
            <a:xfrm>
              <a:off x="4716016" y="3033847"/>
              <a:ext cx="0" cy="12001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4211960" y="342900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exploite</a:t>
              </a:r>
              <a:endParaRPr lang="fr-FR" dirty="0"/>
            </a:p>
          </p:txBody>
        </p:sp>
      </p:grpSp>
      <p:sp>
        <p:nvSpPr>
          <p:cNvPr id="18" name="Flèche droite 17"/>
          <p:cNvSpPr/>
          <p:nvPr/>
        </p:nvSpPr>
        <p:spPr bwMode="auto">
          <a:xfrm>
            <a:off x="3100816" y="2489709"/>
            <a:ext cx="648072" cy="5089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 rot="10800000">
            <a:off x="3172824" y="5494965"/>
            <a:ext cx="576064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Exemple </a:t>
            </a:r>
            <a:r>
              <a:rPr lang="fr-FR" dirty="0" smtClean="0"/>
              <a:t>de la </a:t>
            </a:r>
            <a:br>
              <a:rPr lang="fr-FR" dirty="0" smtClean="0"/>
            </a:br>
            <a:r>
              <a:rPr lang="fr-FR" dirty="0" smtClean="0"/>
              <a:t>vie </a:t>
            </a:r>
            <a:r>
              <a:rPr lang="fr-FR" dirty="0"/>
              <a:t>courante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008"/>
            <a:ext cx="8242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Identification </a:t>
            </a:r>
            <a:br>
              <a:rPr lang="fr-FR" dirty="0" smtClean="0"/>
            </a:br>
            <a:r>
              <a:rPr lang="fr-FR" dirty="0" smtClean="0"/>
              <a:t>des actifs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529347"/>
            <a:ext cx="78835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Menaces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396152"/>
            <a:ext cx="90233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Vulnérabilités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61598"/>
            <a:ext cx="7827963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9396"/>
            <a:ext cx="8229600" cy="127500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Encadrement </a:t>
            </a:r>
            <a:br>
              <a:rPr lang="fr-FR" dirty="0" smtClean="0"/>
            </a:br>
            <a:r>
              <a:rPr lang="fr-FR" dirty="0" smtClean="0"/>
              <a:t>de la sécurité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9813"/>
            <a:ext cx="83343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Sensibilisation</a:t>
            </a:r>
            <a:br>
              <a:rPr lang="fr-FR" dirty="0" smtClean="0"/>
            </a:br>
            <a:r>
              <a:rPr lang="fr-FR" dirty="0" smtClean="0"/>
              <a:t>du personnel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3725"/>
            <a:ext cx="85344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267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Pourquoi la sécurité ?</vt:lpstr>
      <vt:lpstr>Modélisation du risque (ISO27005)</vt:lpstr>
      <vt:lpstr>Exemple de la  vie courante</vt:lpstr>
      <vt:lpstr>Identification  des actifs</vt:lpstr>
      <vt:lpstr>Menaces</vt:lpstr>
      <vt:lpstr>Vulnérabilités</vt:lpstr>
      <vt:lpstr>Encadrement  de la sécurité</vt:lpstr>
      <vt:lpstr>Sensibilisation du personnel </vt:lpstr>
    </vt:vector>
  </TitlesOfParts>
  <Company>Bartle Bogle Hegarty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PGranchamp</dc:creator>
  <cp:lastModifiedBy>JUHEL Herve</cp:lastModifiedBy>
  <cp:revision>10</cp:revision>
  <dcterms:created xsi:type="dcterms:W3CDTF">2015-01-28T09:20:56Z</dcterms:created>
  <dcterms:modified xsi:type="dcterms:W3CDTF">2015-02-01T17:12:32Z</dcterms:modified>
</cp:coreProperties>
</file>